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58" r:id="rId5"/>
    <p:sldId id="267" r:id="rId6"/>
    <p:sldId id="269" r:id="rId7"/>
    <p:sldId id="270" r:id="rId8"/>
    <p:sldId id="271" r:id="rId9"/>
    <p:sldId id="265" r:id="rId10"/>
    <p:sldId id="272" r:id="rId11"/>
    <p:sldId id="266" r:id="rId12"/>
    <p:sldId id="264" r:id="rId13"/>
    <p:sldId id="260" r:id="rId14"/>
    <p:sldId id="261" r:id="rId15"/>
    <p:sldId id="262" r:id="rId16"/>
    <p:sldId id="263" r:id="rId17"/>
  </p:sldIdLst>
  <p:sldSz cx="14630400" cy="8229600"/>
  <p:notesSz cx="8229600" cy="14630400"/>
  <p:embeddedFontLst>
    <p:embeddedFont>
      <p:font typeface="Brygada 1918" panose="020B0604020202020204" charset="0"/>
      <p:regular r:id="rId19"/>
    </p:embeddedFont>
    <p:embeddedFont>
      <p:font typeface="Brygada 1918 Semi Bold" panose="020B0604020202020204" charset="0"/>
      <p:regular r:id="rId20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316818" y="5379749"/>
            <a:ext cx="59967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Simon Viktor, </a:t>
            </a:r>
            <a:r>
              <a:rPr lang="en-US" sz="20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Kántor</a:t>
            </a: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Bence</a:t>
            </a:r>
            <a:r>
              <a:rPr lang="hu-HU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</a:t>
            </a:r>
            <a:r>
              <a:rPr lang="hu-HU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projektmunkája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65586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64ABA0D5-6FA9-8D77-6709-62E42ED04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86" y="1633844"/>
            <a:ext cx="7104761" cy="3410767"/>
          </a:xfrm>
          <a:prstGeom prst="rect">
            <a:avLst/>
          </a:prstGeom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id="{D9CE8BB3-90B8-92DC-E859-5D8EC0C7E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352859"/>
            <a:ext cx="7232130" cy="387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15308"/>
            <a:ext cx="3997881" cy="40802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61434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384131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368891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163032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6737" y="6295668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6678037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071360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1" y="2369463"/>
            <a:ext cx="4784050" cy="48373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redundancia ellenőrzésére.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986" y="2642156"/>
            <a:ext cx="4735592" cy="47570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Konfigurálása a Szegmentációhoz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hálózati szegmens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adminisztrációja és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CFB22FC4-6C7F-4278-B139-0517A8951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1" y="2920231"/>
            <a:ext cx="6108046" cy="1952344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7021018A-2FE9-48B8-B022-E12BEA9C6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458" y="2929937"/>
            <a:ext cx="6260332" cy="19523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2931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529393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B2AB769-7B41-435A-B800-A11CBECB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57" y="3108873"/>
            <a:ext cx="6453842" cy="129666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CEF6608-8574-41D7-A7A1-659D98820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041" y="3108873"/>
            <a:ext cx="6595621" cy="12966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90904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 (2 db 4321-es)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190904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72978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 (2 db 2960-as)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613791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613791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86" y="2647155"/>
            <a:ext cx="10586645" cy="55308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631567"/>
              </p:ext>
            </p:extLst>
          </p:nvPr>
        </p:nvGraphicFramePr>
        <p:xfrm>
          <a:off x="1933254" y="2769632"/>
          <a:ext cx="10763892" cy="2699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IPv4/IPv6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62009B5-E0DA-62E7-BB55-7ABE4F8D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15" y="2483687"/>
            <a:ext cx="10994570" cy="49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SHRP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bg1"/>
                </a:solidFill>
              </a:rPr>
              <a:t>Vlan</a:t>
            </a:r>
            <a:endParaRPr lang="hu-H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bg1"/>
                </a:solidFill>
              </a:rPr>
              <a:t>Etherchannel</a:t>
            </a:r>
            <a:endParaRPr lang="hu-H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OSFP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GRE </a:t>
            </a:r>
            <a:r>
              <a:rPr lang="hu-HU" sz="2000" dirty="0" err="1">
                <a:solidFill>
                  <a:schemeClr val="bg1"/>
                </a:solidFill>
              </a:rPr>
              <a:t>Tunnel</a:t>
            </a:r>
            <a:r>
              <a:rPr lang="hu-HU" sz="2000" dirty="0">
                <a:solidFill>
                  <a:schemeClr val="bg1"/>
                </a:solidFill>
              </a:rPr>
              <a:t>(VPN)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069406" y="79297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hálózati eszközök távoli elérésének védelme a titkosított Shell (SSH) használatával.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129</TotalTime>
  <Words>565</Words>
  <Application>Microsoft Office PowerPoint</Application>
  <PresentationFormat>Egyéni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1" baseType="lpstr">
      <vt:lpstr>Arial</vt:lpstr>
      <vt:lpstr>Brygada 1918</vt:lpstr>
      <vt:lpstr>Wingdings</vt:lpstr>
      <vt:lpstr>Brygada 1918 Semi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28</cp:revision>
  <dcterms:created xsi:type="dcterms:W3CDTF">2025-10-22T09:55:04Z</dcterms:created>
  <dcterms:modified xsi:type="dcterms:W3CDTF">2025-12-09T18:37:49Z</dcterms:modified>
</cp:coreProperties>
</file>